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2" r:id="rId5"/>
    <p:sldId id="261" r:id="rId6"/>
    <p:sldId id="264" r:id="rId7"/>
    <p:sldId id="263" r:id="rId8"/>
    <p:sldId id="266" r:id="rId9"/>
    <p:sldId id="265" r:id="rId10"/>
    <p:sldId id="268" r:id="rId11"/>
    <p:sldId id="267" r:id="rId12"/>
    <p:sldId id="270" r:id="rId13"/>
    <p:sldId id="269" r:id="rId14"/>
    <p:sldId id="272" r:id="rId15"/>
    <p:sldId id="271" r:id="rId16"/>
    <p:sldId id="274" r:id="rId17"/>
    <p:sldId id="273" r:id="rId18"/>
    <p:sldId id="276" r:id="rId19"/>
    <p:sldId id="275" r:id="rId20"/>
    <p:sldId id="278" r:id="rId21"/>
    <p:sldId id="277" r:id="rId22"/>
    <p:sldId id="279" r:id="rId23"/>
    <p:sldId id="280" r:id="rId24"/>
    <p:sldId id="282" r:id="rId25"/>
    <p:sldId id="281" r:id="rId26"/>
    <p:sldId id="260" r:id="rId27"/>
    <p:sldId id="25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55" autoAdjust="0"/>
    <p:restoredTop sz="94660"/>
  </p:normalViewPr>
  <p:slideViewPr>
    <p:cSldViewPr>
      <p:cViewPr varScale="1">
        <p:scale>
          <a:sx n="50" d="100"/>
          <a:sy n="50" d="100"/>
        </p:scale>
        <p:origin x="-88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1744F6-C848-4AD8-BB09-C65637645867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2DFDD5-2ED4-4651-BB4D-009A7D7F90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latin typeface="Algerian" panose="04020705040A02060702" pitchFamily="82" charset="0"/>
              </a:rPr>
              <a:t>Kapitel</a:t>
            </a:r>
            <a:r>
              <a:rPr lang="en-US" sz="6000" b="1" dirty="0" smtClean="0">
                <a:latin typeface="Algerian" panose="04020705040A02060702" pitchFamily="82" charset="0"/>
              </a:rPr>
              <a:t> 1-Stufe 2</a:t>
            </a:r>
            <a:endParaRPr lang="en-US" sz="60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Asking someone’s age and give yours</a:t>
            </a:r>
          </a:p>
          <a:p>
            <a:pPr algn="ctr"/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Wortschatz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-M </a:t>
            </a:r>
          </a:p>
          <a:p>
            <a:pPr algn="ctr"/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Englisch-Zuerst</a:t>
            </a:r>
            <a:endParaRPr lang="en-US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103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They are. . </a:t>
            </a:r>
            <a:r>
              <a:rPr lang="en-US" sz="13800" b="1" smtClean="0"/>
              <a:t>.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63705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bg1"/>
                </a:solidFill>
              </a:rPr>
              <a:t>Sie</a:t>
            </a:r>
            <a:r>
              <a:rPr lang="en-US" sz="9600" b="1" dirty="0" smtClean="0">
                <a:solidFill>
                  <a:schemeClr val="bg1"/>
                </a:solidFill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</a:rPr>
              <a:t>sind</a:t>
            </a:r>
            <a:r>
              <a:rPr lang="en-US" sz="9600" b="1" dirty="0" smtClean="0">
                <a:solidFill>
                  <a:schemeClr val="bg1"/>
                </a:solidFill>
              </a:rPr>
              <a:t> . . .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5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She is . . 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161442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1500" b="1" dirty="0" err="1" smtClean="0">
                <a:solidFill>
                  <a:schemeClr val="bg1"/>
                </a:solidFill>
              </a:rPr>
              <a:t>Sie</a:t>
            </a:r>
            <a:r>
              <a:rPr lang="en-US" sz="11500" b="1" dirty="0" smtClean="0">
                <a:solidFill>
                  <a:schemeClr val="bg1"/>
                </a:solidFill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</a:rPr>
              <a:t>ist</a:t>
            </a:r>
            <a:r>
              <a:rPr lang="en-US" sz="11500" b="1" dirty="0" smtClean="0">
                <a:solidFill>
                  <a:schemeClr val="bg1"/>
                </a:solidFill>
              </a:rPr>
              <a:t> . . .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5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How old are you?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92295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3800" b="1" dirty="0" err="1" smtClean="0">
                <a:solidFill>
                  <a:schemeClr val="bg1"/>
                </a:solidFill>
              </a:rPr>
              <a:t>Wie</a:t>
            </a:r>
            <a:r>
              <a:rPr lang="en-US" sz="13800" b="1" dirty="0" smtClean="0">
                <a:solidFill>
                  <a:schemeClr val="bg1"/>
                </a:solidFill>
              </a:rPr>
              <a:t> alt </a:t>
            </a:r>
            <a:r>
              <a:rPr lang="en-US" sz="13800" b="1" dirty="0" err="1" smtClean="0">
                <a:solidFill>
                  <a:schemeClr val="bg1"/>
                </a:solidFill>
              </a:rPr>
              <a:t>bist</a:t>
            </a:r>
            <a:r>
              <a:rPr lang="en-US" sz="13800" b="1" dirty="0" smtClean="0">
                <a:solidFill>
                  <a:schemeClr val="bg1"/>
                </a:solidFill>
              </a:rPr>
              <a:t> du?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7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He is . . .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12799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3800" b="1" dirty="0" err="1" smtClean="0">
                <a:solidFill>
                  <a:schemeClr val="bg1"/>
                </a:solidFill>
              </a:rPr>
              <a:t>Er</a:t>
            </a:r>
            <a:r>
              <a:rPr lang="en-US" sz="13800" b="1" dirty="0" smtClean="0">
                <a:solidFill>
                  <a:schemeClr val="bg1"/>
                </a:solidFill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</a:rPr>
              <a:t>ist</a:t>
            </a:r>
            <a:r>
              <a:rPr lang="en-US" sz="13800" b="1" dirty="0" smtClean="0">
                <a:solidFill>
                  <a:schemeClr val="bg1"/>
                </a:solidFill>
              </a:rPr>
              <a:t> . . .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federal state (German)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407356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bg1"/>
                </a:solidFill>
              </a:rPr>
              <a:t>Bundesland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5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already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35438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The numbers from 0 to 20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98098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Die </a:t>
            </a:r>
            <a:r>
              <a:rPr lang="en-US" sz="9600" b="1" dirty="0" err="1" smtClean="0">
                <a:solidFill>
                  <a:schemeClr val="bg1"/>
                </a:solidFill>
              </a:rPr>
              <a:t>Zahlen</a:t>
            </a:r>
            <a:r>
              <a:rPr lang="en-US" sz="9600" b="1" dirty="0" smtClean="0">
                <a:solidFill>
                  <a:schemeClr val="bg1"/>
                </a:solidFill>
              </a:rPr>
              <a:t> von 0 </a:t>
            </a:r>
            <a:r>
              <a:rPr lang="en-US" sz="9600" b="1" dirty="0" err="1" smtClean="0">
                <a:solidFill>
                  <a:schemeClr val="bg1"/>
                </a:solidFill>
              </a:rPr>
              <a:t>bis</a:t>
            </a:r>
            <a:r>
              <a:rPr lang="en-US" sz="9600" b="1" dirty="0" smtClean="0">
                <a:solidFill>
                  <a:schemeClr val="bg1"/>
                </a:solidFill>
              </a:rPr>
              <a:t> 20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1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You are . . . (sing)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71481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Du </a:t>
            </a:r>
            <a:r>
              <a:rPr lang="en-US" sz="9600" b="1" dirty="0" err="1" smtClean="0">
                <a:solidFill>
                  <a:schemeClr val="bg1"/>
                </a:solidFill>
              </a:rPr>
              <a:t>bist</a:t>
            </a:r>
            <a:r>
              <a:rPr lang="en-US" sz="9600" b="1" dirty="0" smtClean="0">
                <a:solidFill>
                  <a:schemeClr val="bg1"/>
                </a:solidFill>
              </a:rPr>
              <a:t> . . .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2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I am 14 years old.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18294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1500" b="1" dirty="0" err="1" smtClean="0">
                <a:solidFill>
                  <a:schemeClr val="bg1"/>
                </a:solidFill>
              </a:rPr>
              <a:t>Ich</a:t>
            </a:r>
            <a:r>
              <a:rPr lang="en-US" sz="11500" b="1" dirty="0" smtClean="0">
                <a:solidFill>
                  <a:schemeClr val="bg1"/>
                </a:solidFill>
              </a:rPr>
              <a:t> bin 14 </a:t>
            </a:r>
            <a:r>
              <a:rPr lang="en-US" sz="11500" b="1" dirty="0" err="1" smtClean="0">
                <a:solidFill>
                  <a:schemeClr val="bg1"/>
                </a:solidFill>
              </a:rPr>
              <a:t>Jahre</a:t>
            </a:r>
            <a:r>
              <a:rPr lang="en-US" sz="11500" b="1" dirty="0" smtClean="0">
                <a:solidFill>
                  <a:schemeClr val="bg1"/>
                </a:solidFill>
              </a:rPr>
              <a:t> alt.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6600" b="1" dirty="0"/>
              <a:t>t</a:t>
            </a:r>
            <a:r>
              <a:rPr lang="en-US" sz="16600" b="1" dirty="0" smtClean="0"/>
              <a:t>o be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388204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solidFill>
                  <a:schemeClr val="bg1"/>
                </a:solidFill>
              </a:rPr>
              <a:t>sein</a:t>
            </a:r>
            <a:endParaRPr lang="en-US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5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6600" b="1" dirty="0" err="1" smtClean="0">
                <a:solidFill>
                  <a:schemeClr val="bg1"/>
                </a:solidFill>
              </a:rPr>
              <a:t>schon</a:t>
            </a:r>
            <a:endParaRPr lang="en-US" sz="1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1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9900" b="1" dirty="0" smtClean="0"/>
              <a:t>also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364925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6600" b="1" dirty="0" err="1" smtClean="0">
                <a:solidFill>
                  <a:schemeClr val="bg1"/>
                </a:solidFill>
              </a:rPr>
              <a:t>auch</a:t>
            </a:r>
            <a:endParaRPr lang="en-US" sz="1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54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9900" b="1" dirty="0" smtClean="0"/>
              <a:t>now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225441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6600" b="1" dirty="0" err="1" smtClean="0">
                <a:solidFill>
                  <a:schemeClr val="bg1"/>
                </a:solidFill>
              </a:rPr>
              <a:t>jetzt</a:t>
            </a:r>
            <a:endParaRPr lang="en-US" sz="1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9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capital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174165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183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bg1"/>
                </a:solidFill>
              </a:rPr>
              <a:t>Hauptstadt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85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</TotalTime>
  <Words>104</Words>
  <Application>Microsoft Office PowerPoint</Application>
  <PresentationFormat>On-screen Show (4:3)</PresentationFormat>
  <Paragraphs>30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Verve</vt:lpstr>
      <vt:lpstr>Kapitel 1-Stufe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1-Stufe 2</dc:title>
  <dc:creator>Brigitta Post</dc:creator>
  <cp:lastModifiedBy>Brigitta Post</cp:lastModifiedBy>
  <cp:revision>7</cp:revision>
  <dcterms:created xsi:type="dcterms:W3CDTF">2015-05-23T15:12:24Z</dcterms:created>
  <dcterms:modified xsi:type="dcterms:W3CDTF">2017-06-03T12:52:07Z</dcterms:modified>
</cp:coreProperties>
</file>